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83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E7F5B1-BB5A-618B-53DF-BC58830C31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4D1B6F4-859B-BFF8-6307-D418B50FCF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9BBE46D-118A-4E31-9BA2-084FD9033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4B29-721D-4D19-B996-072D580AEB69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06C431C-F010-5736-1EF9-17375B6B0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FBE5417-D58A-0AB6-3281-6B9F909B6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4531-C2D1-4D5C-8C15-84D67751AD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44404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C2A8E4-4D8D-9329-618B-24C0AEF46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547F690-41AC-A131-3D3D-81F108786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83413D2-E70B-61FD-A644-B8791EB93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4B29-721D-4D19-B996-072D580AEB69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8D7A673-FDF2-EEBE-8D4D-B323ADF40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3915D21-13F9-0063-1E39-E05DF21CB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E4531-C2D1-4D5C-8C15-84D67751AD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43111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B52CB4-9978-5536-5BC0-010D7F1B7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CB4837C-6C1F-EB68-1252-47CA12BC35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2F0B911-A909-944F-A080-F219A5F228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04B29-721D-4D19-B996-072D580AEB69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AF03723-7865-CDBB-580F-C388A35FFA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E7D4778-C94B-7BEF-5EF8-F867ADF152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E4531-C2D1-4D5C-8C15-84D67751AD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91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74D3B6-A9F2-7A46-4DF5-6AA42C3D24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1484" y="2252876"/>
            <a:ext cx="9144000" cy="1806315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оригинального материала для игр по развитию речи дошкольников с ОВЗ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A7FA952C-1FFC-885D-A730-63095951B50C}"/>
              </a:ext>
            </a:extLst>
          </p:cNvPr>
          <p:cNvSpPr txBox="1"/>
          <p:nvPr/>
        </p:nvSpPr>
        <p:spPr>
          <a:xfrm>
            <a:off x="5531369" y="3429000"/>
            <a:ext cx="5663783" cy="22934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F9B6FEA-D240-F08E-0415-DE70A10B51AB}"/>
              </a:ext>
            </a:extLst>
          </p:cNvPr>
          <p:cNvSpPr txBox="1"/>
          <p:nvPr/>
        </p:nvSpPr>
        <p:spPr>
          <a:xfrm>
            <a:off x="2770682" y="4601980"/>
            <a:ext cx="9144000" cy="204615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читель-логопед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№32 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станицы Каневской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Харченко Елена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427886232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9F69BC4-8AA6-DA3E-C4F7-B979CBFAE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8" t="6579" r="15346" b="10696"/>
          <a:stretch>
            <a:fillRect/>
          </a:stretch>
        </p:blipFill>
        <p:spPr>
          <a:xfrm rot="998299">
            <a:off x="851892" y="-269272"/>
            <a:ext cx="4285532" cy="343494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C11226F-209B-DC9D-D927-FAA82B0DA9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4"/>
          <a:stretch>
            <a:fillRect/>
          </a:stretch>
        </p:blipFill>
        <p:spPr>
          <a:xfrm>
            <a:off x="6270992" y="3083134"/>
            <a:ext cx="3934912" cy="3549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E62C205-E732-230A-D4E2-E6AD788C7A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639" y="2994700"/>
            <a:ext cx="3818037" cy="3726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F94F453-A111-883D-92D1-0F661B12EE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304" y="121602"/>
            <a:ext cx="4362995" cy="2905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441245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9F8749E-6C7D-14AD-7303-8AB5D474A8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8"/>
          <a:stretch>
            <a:fillRect/>
          </a:stretch>
        </p:blipFill>
        <p:spPr>
          <a:xfrm>
            <a:off x="178565" y="235267"/>
            <a:ext cx="6222403" cy="4080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742D4D4-B442-4CE7-D564-6874633AB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22" y="1864542"/>
            <a:ext cx="5343010" cy="4902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715036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91C6D04-7050-7A20-8379-BF4C11CBFA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374" y="1353562"/>
            <a:ext cx="3396343" cy="4158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A66FFE7-6D0A-2A7F-9FC9-B9D047EBF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0" t="6093" r="15345" b="4533"/>
          <a:stretch>
            <a:fillRect/>
          </a:stretch>
        </p:blipFill>
        <p:spPr>
          <a:xfrm>
            <a:off x="0" y="676355"/>
            <a:ext cx="4080374" cy="5513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C308700-E545-13D5-1E04-F15A89195F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4" b="5767"/>
          <a:stretch>
            <a:fillRect/>
          </a:stretch>
        </p:blipFill>
        <p:spPr>
          <a:xfrm>
            <a:off x="7456642" y="1717556"/>
            <a:ext cx="4735358" cy="2967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175709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1E876B0-5E83-EC31-F7B6-E19F6720D9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0628" y="109979"/>
            <a:ext cx="3415268" cy="3586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603373D-09A7-C478-E437-E815550064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51"/>
          <a:stretch>
            <a:fillRect/>
          </a:stretch>
        </p:blipFill>
        <p:spPr>
          <a:xfrm rot="16200000">
            <a:off x="4187942" y="-78656"/>
            <a:ext cx="3233348" cy="3963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62F505F-59A9-C64E-5AF2-BEBB9A844F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98" r="16293" b="11238"/>
          <a:stretch>
            <a:fillRect/>
          </a:stretch>
        </p:blipFill>
        <p:spPr>
          <a:xfrm rot="16200000">
            <a:off x="2479748" y="3164594"/>
            <a:ext cx="3071236" cy="3963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360DBF2-CAC4-A191-A9C3-3F2BBFAA58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95" r="6533" b="10621"/>
          <a:stretch>
            <a:fillRect/>
          </a:stretch>
        </p:blipFill>
        <p:spPr>
          <a:xfrm>
            <a:off x="7867665" y="431199"/>
            <a:ext cx="4169378" cy="5995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139642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A7C3CEF-E4DB-96E3-7BD5-DBFB40A8A3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6" t="16303" r="10986"/>
          <a:stretch>
            <a:fillRect/>
          </a:stretch>
        </p:blipFill>
        <p:spPr>
          <a:xfrm>
            <a:off x="6600778" y="574447"/>
            <a:ext cx="4239477" cy="5264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043E878-44D2-902B-4234-7319F6150A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04" b="5324"/>
          <a:stretch>
            <a:fillRect/>
          </a:stretch>
        </p:blipFill>
        <p:spPr>
          <a:xfrm>
            <a:off x="447724" y="574447"/>
            <a:ext cx="5143500" cy="5264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823778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382DE2E-3EA3-AFAB-6ED9-E45ADCE17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9" t="5755" r="12681" b="5110"/>
          <a:stretch>
            <a:fillRect/>
          </a:stretch>
        </p:blipFill>
        <p:spPr>
          <a:xfrm>
            <a:off x="95369" y="1027906"/>
            <a:ext cx="3387909" cy="5065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C7B747F-C611-0D5F-DC2B-69863D72CF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04" b="661"/>
          <a:stretch>
            <a:fillRect/>
          </a:stretch>
        </p:blipFill>
        <p:spPr>
          <a:xfrm>
            <a:off x="3483278" y="649776"/>
            <a:ext cx="4729724" cy="5443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8E45501-47C0-0E0C-8AF3-BC5945E290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8" t="37096" r="16244" b="10523"/>
          <a:stretch>
            <a:fillRect/>
          </a:stretch>
        </p:blipFill>
        <p:spPr>
          <a:xfrm>
            <a:off x="8213002" y="0"/>
            <a:ext cx="3344093" cy="2965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C5C379B-FCC8-83B0-05A6-16F58DBF41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70" r="7249"/>
          <a:stretch>
            <a:fillRect/>
          </a:stretch>
        </p:blipFill>
        <p:spPr>
          <a:xfrm>
            <a:off x="8326215" y="2965269"/>
            <a:ext cx="3725375" cy="3633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170548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AF504B7-4967-08AF-4B09-8C7BF976C1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12381" r="6638" b="9567"/>
          <a:stretch>
            <a:fillRect/>
          </a:stretch>
        </p:blipFill>
        <p:spPr>
          <a:xfrm>
            <a:off x="229365" y="267672"/>
            <a:ext cx="2994659" cy="3396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09CC112-60EA-5838-0174-B7C16CFB7B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1" t="26157" r="31122" b="7375"/>
          <a:stretch>
            <a:fillRect/>
          </a:stretch>
        </p:blipFill>
        <p:spPr>
          <a:xfrm>
            <a:off x="3224024" y="267672"/>
            <a:ext cx="2291461" cy="3396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33E6E68-77A0-4736-1997-B6FEB6D9B3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65"/>
          <a:stretch>
            <a:fillRect/>
          </a:stretch>
        </p:blipFill>
        <p:spPr>
          <a:xfrm>
            <a:off x="5550859" y="267672"/>
            <a:ext cx="3174033" cy="3396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559535B-8AE7-BD4A-27A3-DE31C80B88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6" b="6173"/>
          <a:stretch>
            <a:fillRect/>
          </a:stretch>
        </p:blipFill>
        <p:spPr>
          <a:xfrm>
            <a:off x="8818547" y="267671"/>
            <a:ext cx="3136630" cy="3396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5EF8F3D-7F2F-15AD-2C31-8CC024980D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26"/>
          <a:stretch>
            <a:fillRect/>
          </a:stretch>
        </p:blipFill>
        <p:spPr>
          <a:xfrm>
            <a:off x="2332822" y="3572574"/>
            <a:ext cx="3062337" cy="3187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34229D4-BE89-4B5E-242F-267F6C49D51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6"/>
          <a:stretch>
            <a:fillRect/>
          </a:stretch>
        </p:blipFill>
        <p:spPr>
          <a:xfrm>
            <a:off x="5515485" y="3491056"/>
            <a:ext cx="2886163" cy="3366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406827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9501220-EED2-02A2-40A1-1E65AF5685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8" t="15233" r="17844" b="7743"/>
          <a:stretch>
            <a:fillRect/>
          </a:stretch>
        </p:blipFill>
        <p:spPr>
          <a:xfrm>
            <a:off x="502927" y="159118"/>
            <a:ext cx="2899954" cy="3381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DBC92DE-7C93-D365-0E19-816DF0537D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" t="42326" r="10130" b="-1"/>
          <a:stretch>
            <a:fillRect/>
          </a:stretch>
        </p:blipFill>
        <p:spPr>
          <a:xfrm>
            <a:off x="4075611" y="159118"/>
            <a:ext cx="3127462" cy="3314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7062ED3-9208-1AAB-E213-E84664E5DB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11" b="26231"/>
          <a:stretch>
            <a:fillRect/>
          </a:stretch>
        </p:blipFill>
        <p:spPr>
          <a:xfrm>
            <a:off x="2175515" y="3557545"/>
            <a:ext cx="3127462" cy="3314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9DD4679-B0C0-3A77-E356-453384B191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" t="24801" r="16172"/>
          <a:stretch>
            <a:fillRect/>
          </a:stretch>
        </p:blipFill>
        <p:spPr>
          <a:xfrm>
            <a:off x="7811589" y="67634"/>
            <a:ext cx="4254282" cy="6087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805720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0B5E94E-C4E1-C1B9-E1BE-77ACC7229A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9" t="8592" r="19732" b="6829"/>
          <a:stretch>
            <a:fillRect/>
          </a:stretch>
        </p:blipFill>
        <p:spPr>
          <a:xfrm>
            <a:off x="276173" y="996461"/>
            <a:ext cx="3126811" cy="4865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530F00D-1885-9188-A6CE-6668847D3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28852" r="6687"/>
          <a:stretch>
            <a:fillRect/>
          </a:stretch>
        </p:blipFill>
        <p:spPr>
          <a:xfrm>
            <a:off x="3402983" y="587829"/>
            <a:ext cx="4526171" cy="5905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EC7D2D4-D095-0BD8-9C59-7DF0496EFB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89" b="9851"/>
          <a:stretch>
            <a:fillRect/>
          </a:stretch>
        </p:blipFill>
        <p:spPr>
          <a:xfrm>
            <a:off x="8167793" y="207772"/>
            <a:ext cx="3484273" cy="3155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9724E01-193E-3537-DC86-EA6704C596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9" t="44343" r="9547" b="1273"/>
          <a:stretch>
            <a:fillRect/>
          </a:stretch>
        </p:blipFill>
        <p:spPr>
          <a:xfrm>
            <a:off x="8116563" y="3337177"/>
            <a:ext cx="3535503" cy="3155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4412681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F397DAAA-A2F0-8E62-A133-95BCE341D5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 t="21629" r="19445" b="4821"/>
          <a:stretch>
            <a:fillRect/>
          </a:stretch>
        </p:blipFill>
        <p:spPr>
          <a:xfrm>
            <a:off x="188065" y="420461"/>
            <a:ext cx="4191537" cy="5769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BA251A4-27B9-6090-5FB9-3807E0BFAD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6" r="2423" b="4381"/>
          <a:stretch>
            <a:fillRect/>
          </a:stretch>
        </p:blipFill>
        <p:spPr>
          <a:xfrm>
            <a:off x="4696913" y="205374"/>
            <a:ext cx="2997110" cy="2987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E86993B-1924-8929-26CB-0E05A45A21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2" r="14022" b="10079"/>
          <a:stretch>
            <a:fillRect/>
          </a:stretch>
        </p:blipFill>
        <p:spPr>
          <a:xfrm>
            <a:off x="8240523" y="205374"/>
            <a:ext cx="2997110" cy="2987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9E14852-4B58-EC5E-B0E6-E67E1F91AE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2" t="15876" r="10804" b="6131"/>
          <a:stretch>
            <a:fillRect/>
          </a:stretch>
        </p:blipFill>
        <p:spPr>
          <a:xfrm>
            <a:off x="6610752" y="3065914"/>
            <a:ext cx="2801163" cy="3687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2702509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B3779B-C17B-ADAF-B2C9-F19A4C8454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3902" y="224854"/>
            <a:ext cx="9144000" cy="1111577"/>
          </a:xfrm>
        </p:spPr>
        <p:txBody>
          <a:bodyPr>
            <a:normAutofit fontScale="90000"/>
          </a:bodyPr>
          <a:lstStyle/>
          <a:p>
            <a:r>
              <a:rPr lang="ru-RU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Ведется работа по следующим направлениям: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76550" y="1858296"/>
            <a:ext cx="8135560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-развитие общей моторики;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-развитие мелкой моторики пальцев рук;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-развитие артикуляционной моторики;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развитие фонетико-фонематических процессов;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-развитие лексических навыков;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развитие лексико-грамматических категорий речи;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развитие связной речи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50511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D11ED9B-9F73-C940-F297-A5784245C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D7FD337-9AFB-D2D9-AEF3-ED49289BBF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7001"/>
            <a:ext cx="6857999" cy="12191999"/>
          </a:xfrm>
        </p:spPr>
      </p:pic>
    </p:spTree>
    <p:extLst>
      <p:ext uri="{BB962C8B-B14F-4D97-AF65-F5344CB8AC3E}">
        <p14:creationId xmlns:p14="http://schemas.microsoft.com/office/powerpoint/2010/main" val="337487948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BB32D03-AE91-9D27-F827-E30618D9C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123" y="351692"/>
            <a:ext cx="11201399" cy="6189785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Бросовый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материал- это все то, что можно было бы без жалости выкинуть, а можно и использовать, дав волю безграничной детской фантазии.</a:t>
            </a:r>
          </a:p>
          <a:p>
            <a:pPr marL="0" indent="0" algn="r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Шпосс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3514297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C28E4FB-E076-E6FE-13E3-AD0C7B5BE6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t="5162" r="8765" b="4931"/>
          <a:stretch>
            <a:fillRect/>
          </a:stretch>
        </p:blipFill>
        <p:spPr>
          <a:xfrm>
            <a:off x="63961" y="169389"/>
            <a:ext cx="3927422" cy="3039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C24FB12-C8CE-6321-0E78-3570F268C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6"/>
          <a:stretch>
            <a:fillRect/>
          </a:stretch>
        </p:blipFill>
        <p:spPr>
          <a:xfrm>
            <a:off x="3991383" y="285832"/>
            <a:ext cx="4043590" cy="2894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1AA175E-9EA7-DA33-2171-E1FCD2B2EB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258" y="3208441"/>
            <a:ext cx="3933394" cy="3481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B12418E-F470-0D0C-70FB-E2AF4C5755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1" t="4873" r="6816" b="3031"/>
          <a:stretch>
            <a:fillRect/>
          </a:stretch>
        </p:blipFill>
        <p:spPr>
          <a:xfrm>
            <a:off x="158804" y="3376147"/>
            <a:ext cx="3709627" cy="3146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331743D-5272-3195-61BA-A8DA7A1CDB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623" y="280359"/>
            <a:ext cx="4005788" cy="629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653661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925F079-493A-999C-D250-3D0E0B1F43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4"/>
          <a:stretch>
            <a:fillRect/>
          </a:stretch>
        </p:blipFill>
        <p:spPr>
          <a:xfrm>
            <a:off x="204161" y="184434"/>
            <a:ext cx="3288607" cy="3785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00F9F94-C19A-FC22-017A-38B782137B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3" r="1748" b="4002"/>
          <a:stretch>
            <a:fillRect/>
          </a:stretch>
        </p:blipFill>
        <p:spPr>
          <a:xfrm>
            <a:off x="3492768" y="184434"/>
            <a:ext cx="3531703" cy="3785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2EA7D9-9EC9-DDF5-A57B-6A7B757328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2"/>
          <a:stretch>
            <a:fillRect/>
          </a:stretch>
        </p:blipFill>
        <p:spPr>
          <a:xfrm>
            <a:off x="1476946" y="3969875"/>
            <a:ext cx="4218460" cy="2887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5566485-E4DF-F47D-04D7-C03942A51D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2" r="4238" b="1"/>
          <a:stretch/>
        </p:blipFill>
        <p:spPr>
          <a:xfrm>
            <a:off x="7024471" y="663677"/>
            <a:ext cx="5064525" cy="5788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359549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ABE9E7F-3E03-7694-70AE-D41AD4A79E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" t="3922" r="2011" b="5759"/>
          <a:stretch>
            <a:fillRect/>
          </a:stretch>
        </p:blipFill>
        <p:spPr>
          <a:xfrm>
            <a:off x="147990" y="522514"/>
            <a:ext cx="4191189" cy="2755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2D17850-8F63-24F6-0279-47B86A8845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98" b="26406"/>
          <a:stretch>
            <a:fillRect/>
          </a:stretch>
        </p:blipFill>
        <p:spPr>
          <a:xfrm>
            <a:off x="4455643" y="155944"/>
            <a:ext cx="3280713" cy="3122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680F1C2-1E6F-90B3-F5AD-5DD71D106F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05" r="48" b="15234"/>
          <a:stretch>
            <a:fillRect/>
          </a:stretch>
        </p:blipFill>
        <p:spPr>
          <a:xfrm>
            <a:off x="-33354" y="3580033"/>
            <a:ext cx="4840645" cy="2625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A31EF3B-832E-6AA2-C59D-2A9544E1E0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" t="29680" r="2276" b="3200"/>
          <a:stretch/>
        </p:blipFill>
        <p:spPr>
          <a:xfrm>
            <a:off x="7736356" y="1461847"/>
            <a:ext cx="4309066" cy="4236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BB946CB-0365-8CA0-26BF-2DFF0EB84A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2" r="421" b="3267"/>
          <a:stretch>
            <a:fillRect/>
          </a:stretch>
        </p:blipFill>
        <p:spPr>
          <a:xfrm>
            <a:off x="4857827" y="3429000"/>
            <a:ext cx="2878529" cy="2807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205743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9E0796E-A660-1F44-6D45-BD64AF409A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02" y="198415"/>
            <a:ext cx="6089044" cy="3994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540C0EE-9DC5-3274-5A16-023D785B9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752" y="2612572"/>
            <a:ext cx="6392447" cy="3891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2552375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CC6C9B1-66B9-2B7A-1316-00DE07D6B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4" r="4518" b="3905"/>
          <a:stretch>
            <a:fillRect/>
          </a:stretch>
        </p:blipFill>
        <p:spPr>
          <a:xfrm rot="5400000">
            <a:off x="-605434" y="922924"/>
            <a:ext cx="6671141" cy="4990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112" y="871652"/>
            <a:ext cx="6372225" cy="4772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690626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D156222-C0EF-BAAD-330B-A328C10CE2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15"/>
          <a:stretch>
            <a:fillRect/>
          </a:stretch>
        </p:blipFill>
        <p:spPr>
          <a:xfrm>
            <a:off x="136875" y="243956"/>
            <a:ext cx="4265781" cy="612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AC43EBC-685E-F632-57CF-CDA96884F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5" t="5897" r="9829" b="5173"/>
          <a:stretch>
            <a:fillRect/>
          </a:stretch>
        </p:blipFill>
        <p:spPr>
          <a:xfrm>
            <a:off x="6437933" y="3300536"/>
            <a:ext cx="3910220" cy="3171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04B5294-E62A-E68A-01D0-2228351D2E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661" y="530941"/>
            <a:ext cx="3866998" cy="2563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2D078DF-EA0C-C61A-D9CD-88D676D62A8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35"/>
          <a:stretch/>
        </p:blipFill>
        <p:spPr>
          <a:xfrm>
            <a:off x="4460412" y="672573"/>
            <a:ext cx="3742249" cy="2421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951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D0D0B0B-CC04-03C4-6A53-62A27ACCE5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3" t="5178" r="4090" b="5663"/>
          <a:stretch>
            <a:fillRect/>
          </a:stretch>
        </p:blipFill>
        <p:spPr>
          <a:xfrm>
            <a:off x="7415800" y="224804"/>
            <a:ext cx="4189184" cy="3079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F73EAD8-2093-6567-015E-D4157DE905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5" y="269819"/>
            <a:ext cx="6651466" cy="6318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3423B74-2590-E07F-779E-9BD1D08DF6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6" t="9957" b="13028"/>
          <a:stretch>
            <a:fillRect/>
          </a:stretch>
        </p:blipFill>
        <p:spPr>
          <a:xfrm>
            <a:off x="6988629" y="3259609"/>
            <a:ext cx="5043526" cy="3233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065085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98</Words>
  <Application>Microsoft Office PowerPoint</Application>
  <PresentationFormat>Произвольный</PresentationFormat>
  <Paragraphs>19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Использование оригинального материала для игр по развитию речи дошкольников с ОВЗ</vt:lpstr>
      <vt:lpstr>Ведется работа по следующим направлениям: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оригинального материала для игр по развитию речи дошкольников с ОВЗ</dc:title>
  <dc:creator>Home-PC</dc:creator>
  <cp:lastModifiedBy>Пользователь</cp:lastModifiedBy>
  <cp:revision>34</cp:revision>
  <dcterms:created xsi:type="dcterms:W3CDTF">2022-10-21T10:24:32Z</dcterms:created>
  <dcterms:modified xsi:type="dcterms:W3CDTF">2022-10-21T17:13:04Z</dcterms:modified>
</cp:coreProperties>
</file>